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
  </p:notesMasterIdLst>
  <p:sldIdLst>
    <p:sldId id="261" r:id="rId2"/>
    <p:sldId id="256" r:id="rId3"/>
    <p:sldId id="259" r:id="rId4"/>
    <p:sldId id="257" r:id="rId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2903" userDrawn="1">
          <p15:clr>
            <a:srgbClr val="A4A3A4"/>
          </p15:clr>
        </p15:guide>
        <p15:guide id="3" orient="horz" pos="1389" userDrawn="1">
          <p15:clr>
            <a:srgbClr val="A4A3A4"/>
          </p15:clr>
        </p15:guide>
        <p15:guide id="4" orient="horz" pos="3294" userDrawn="1">
          <p15:clr>
            <a:srgbClr val="A4A3A4"/>
          </p15:clr>
        </p15:guide>
        <p15:guide id="5" pos="4626" userDrawn="1">
          <p15:clr>
            <a:srgbClr val="A4A3A4"/>
          </p15:clr>
        </p15:guide>
        <p15:guide id="6" orient="horz" pos="2772" userDrawn="1">
          <p15:clr>
            <a:srgbClr val="A4A3A4"/>
          </p15:clr>
        </p15:guide>
        <p15:guide id="7" pos="6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37"/>
    <p:restoredTop sz="93733"/>
  </p:normalViewPr>
  <p:slideViewPr>
    <p:cSldViewPr snapToGrid="0" snapToObjects="1">
      <p:cViewPr varScale="1">
        <p:scale>
          <a:sx n="115" d="100"/>
          <a:sy n="115" d="100"/>
        </p:scale>
        <p:origin x="1728" y="200"/>
      </p:cViewPr>
      <p:guideLst>
        <p:guide orient="horz" pos="2183"/>
        <p:guide pos="2903"/>
        <p:guide orient="horz" pos="1389"/>
        <p:guide orient="horz" pos="3294"/>
        <p:guide pos="4626"/>
        <p:guide orient="horz" pos="2772"/>
        <p:guide pos="657"/>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25F421-6A6D-6043-9A1C-F14CB39317F1}" type="datetimeFigureOut">
              <a:rPr kumimoji="1" lang="ja-JP" altLang="en-US" smtClean="0"/>
              <a:t>2021/9/18</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148D58-BD7E-6749-8AE5-F0E24ED2B2F8}" type="slidenum">
              <a:rPr kumimoji="1" lang="ja-JP" altLang="en-US" smtClean="0"/>
              <a:t>‹#›</a:t>
            </a:fld>
            <a:endParaRPr kumimoji="1" lang="ja-JP" altLang="en-US"/>
          </a:p>
        </p:txBody>
      </p:sp>
    </p:spTree>
    <p:extLst>
      <p:ext uri="{BB962C8B-B14F-4D97-AF65-F5344CB8AC3E}">
        <p14:creationId xmlns:p14="http://schemas.microsoft.com/office/powerpoint/2010/main" val="257637953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5148D58-BD7E-6749-8AE5-F0E24ED2B2F8}" type="slidenum">
              <a:rPr kumimoji="1" lang="ja-JP" altLang="en-US" smtClean="0"/>
              <a:t>1</a:t>
            </a:fld>
            <a:endParaRPr kumimoji="1" lang="ja-JP" altLang="en-US"/>
          </a:p>
        </p:txBody>
      </p:sp>
    </p:spTree>
    <p:extLst>
      <p:ext uri="{BB962C8B-B14F-4D97-AF65-F5344CB8AC3E}">
        <p14:creationId xmlns:p14="http://schemas.microsoft.com/office/powerpoint/2010/main" val="1706481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5148D58-BD7E-6749-8AE5-F0E24ED2B2F8}" type="slidenum">
              <a:rPr kumimoji="1" lang="ja-JP" altLang="en-US" smtClean="0"/>
              <a:t>3</a:t>
            </a:fld>
            <a:endParaRPr kumimoji="1" lang="ja-JP" altLang="en-US"/>
          </a:p>
        </p:txBody>
      </p:sp>
    </p:spTree>
    <p:extLst>
      <p:ext uri="{BB962C8B-B14F-4D97-AF65-F5344CB8AC3E}">
        <p14:creationId xmlns:p14="http://schemas.microsoft.com/office/powerpoint/2010/main" val="34093441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897BCBE-A2DD-2248-8676-657FEEB74689}" type="datetimeFigureOut">
              <a:rPr lang="en-US" smtClean="0"/>
              <a:t>9/18/21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8ECF37-3CC2-C74D-A5F5-BBEAD8F9A4D4}" type="slidenum">
              <a:rPr lang="en-US" smtClean="0"/>
              <a:t>‹#›</a:t>
            </a:fld>
            <a:endParaRPr lang="en-US"/>
          </a:p>
        </p:txBody>
      </p:sp>
    </p:spTree>
    <p:extLst>
      <p:ext uri="{BB962C8B-B14F-4D97-AF65-F5344CB8AC3E}">
        <p14:creationId xmlns:p14="http://schemas.microsoft.com/office/powerpoint/2010/main" val="3395925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97BCBE-A2DD-2248-8676-657FEEB74689}" type="datetimeFigureOut">
              <a:rPr lang="en-US" smtClean="0"/>
              <a:t>9/18/21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8ECF37-3CC2-C74D-A5F5-BBEAD8F9A4D4}" type="slidenum">
              <a:rPr lang="en-US" smtClean="0"/>
              <a:t>‹#›</a:t>
            </a:fld>
            <a:endParaRPr lang="en-US"/>
          </a:p>
        </p:txBody>
      </p:sp>
    </p:spTree>
    <p:extLst>
      <p:ext uri="{BB962C8B-B14F-4D97-AF65-F5344CB8AC3E}">
        <p14:creationId xmlns:p14="http://schemas.microsoft.com/office/powerpoint/2010/main" val="1749284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97BCBE-A2DD-2248-8676-657FEEB74689}" type="datetimeFigureOut">
              <a:rPr lang="en-US" smtClean="0"/>
              <a:t>9/18/21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8ECF37-3CC2-C74D-A5F5-BBEAD8F9A4D4}" type="slidenum">
              <a:rPr lang="en-US" smtClean="0"/>
              <a:t>‹#›</a:t>
            </a:fld>
            <a:endParaRPr lang="en-US"/>
          </a:p>
        </p:txBody>
      </p:sp>
    </p:spTree>
    <p:extLst>
      <p:ext uri="{BB962C8B-B14F-4D97-AF65-F5344CB8AC3E}">
        <p14:creationId xmlns:p14="http://schemas.microsoft.com/office/powerpoint/2010/main" val="2088721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97BCBE-A2DD-2248-8676-657FEEB74689}" type="datetimeFigureOut">
              <a:rPr lang="en-US" smtClean="0"/>
              <a:t>9/18/21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8ECF37-3CC2-C74D-A5F5-BBEAD8F9A4D4}" type="slidenum">
              <a:rPr lang="en-US" smtClean="0"/>
              <a:t>‹#›</a:t>
            </a:fld>
            <a:endParaRPr lang="en-US"/>
          </a:p>
        </p:txBody>
      </p:sp>
    </p:spTree>
    <p:extLst>
      <p:ext uri="{BB962C8B-B14F-4D97-AF65-F5344CB8AC3E}">
        <p14:creationId xmlns:p14="http://schemas.microsoft.com/office/powerpoint/2010/main" val="25575188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97BCBE-A2DD-2248-8676-657FEEB74689}" type="datetimeFigureOut">
              <a:rPr lang="en-US" smtClean="0"/>
              <a:t>9/18/21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8ECF37-3CC2-C74D-A5F5-BBEAD8F9A4D4}" type="slidenum">
              <a:rPr lang="en-US" smtClean="0"/>
              <a:t>‹#›</a:t>
            </a:fld>
            <a:endParaRPr lang="en-US"/>
          </a:p>
        </p:txBody>
      </p:sp>
    </p:spTree>
    <p:extLst>
      <p:ext uri="{BB962C8B-B14F-4D97-AF65-F5344CB8AC3E}">
        <p14:creationId xmlns:p14="http://schemas.microsoft.com/office/powerpoint/2010/main" val="385423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897BCBE-A2DD-2248-8676-657FEEB74689}" type="datetimeFigureOut">
              <a:rPr lang="en-US" smtClean="0"/>
              <a:t>9/18/21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8ECF37-3CC2-C74D-A5F5-BBEAD8F9A4D4}" type="slidenum">
              <a:rPr lang="en-US" smtClean="0"/>
              <a:t>‹#›</a:t>
            </a:fld>
            <a:endParaRPr lang="en-US"/>
          </a:p>
        </p:txBody>
      </p:sp>
    </p:spTree>
    <p:extLst>
      <p:ext uri="{BB962C8B-B14F-4D97-AF65-F5344CB8AC3E}">
        <p14:creationId xmlns:p14="http://schemas.microsoft.com/office/powerpoint/2010/main" val="1853475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897BCBE-A2DD-2248-8676-657FEEB74689}" type="datetimeFigureOut">
              <a:rPr lang="en-US" smtClean="0"/>
              <a:t>9/18/21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8ECF37-3CC2-C74D-A5F5-BBEAD8F9A4D4}" type="slidenum">
              <a:rPr lang="en-US" smtClean="0"/>
              <a:t>‹#›</a:t>
            </a:fld>
            <a:endParaRPr lang="en-US"/>
          </a:p>
        </p:txBody>
      </p:sp>
    </p:spTree>
    <p:extLst>
      <p:ext uri="{BB962C8B-B14F-4D97-AF65-F5344CB8AC3E}">
        <p14:creationId xmlns:p14="http://schemas.microsoft.com/office/powerpoint/2010/main" val="2495604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897BCBE-A2DD-2248-8676-657FEEB74689}" type="datetimeFigureOut">
              <a:rPr lang="en-US" smtClean="0"/>
              <a:t>9/18/21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8ECF37-3CC2-C74D-A5F5-BBEAD8F9A4D4}" type="slidenum">
              <a:rPr lang="en-US" smtClean="0"/>
              <a:t>‹#›</a:t>
            </a:fld>
            <a:endParaRPr lang="en-US"/>
          </a:p>
        </p:txBody>
      </p:sp>
    </p:spTree>
    <p:extLst>
      <p:ext uri="{BB962C8B-B14F-4D97-AF65-F5344CB8AC3E}">
        <p14:creationId xmlns:p14="http://schemas.microsoft.com/office/powerpoint/2010/main" val="1868105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97BCBE-A2DD-2248-8676-657FEEB74689}" type="datetimeFigureOut">
              <a:rPr lang="en-US" smtClean="0"/>
              <a:t>9/18/21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8ECF37-3CC2-C74D-A5F5-BBEAD8F9A4D4}" type="slidenum">
              <a:rPr lang="en-US" smtClean="0"/>
              <a:t>‹#›</a:t>
            </a:fld>
            <a:endParaRPr lang="en-US"/>
          </a:p>
        </p:txBody>
      </p:sp>
    </p:spTree>
    <p:extLst>
      <p:ext uri="{BB962C8B-B14F-4D97-AF65-F5344CB8AC3E}">
        <p14:creationId xmlns:p14="http://schemas.microsoft.com/office/powerpoint/2010/main" val="4045378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897BCBE-A2DD-2248-8676-657FEEB74689}" type="datetimeFigureOut">
              <a:rPr lang="en-US" smtClean="0"/>
              <a:t>9/18/21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8ECF37-3CC2-C74D-A5F5-BBEAD8F9A4D4}" type="slidenum">
              <a:rPr lang="en-US" smtClean="0"/>
              <a:t>‹#›</a:t>
            </a:fld>
            <a:endParaRPr lang="en-US"/>
          </a:p>
        </p:txBody>
      </p:sp>
    </p:spTree>
    <p:extLst>
      <p:ext uri="{BB962C8B-B14F-4D97-AF65-F5344CB8AC3E}">
        <p14:creationId xmlns:p14="http://schemas.microsoft.com/office/powerpoint/2010/main" val="412577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897BCBE-A2DD-2248-8676-657FEEB74689}" type="datetimeFigureOut">
              <a:rPr lang="en-US" smtClean="0"/>
              <a:t>9/18/21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8ECF37-3CC2-C74D-A5F5-BBEAD8F9A4D4}" type="slidenum">
              <a:rPr lang="en-US" smtClean="0"/>
              <a:t>‹#›</a:t>
            </a:fld>
            <a:endParaRPr lang="en-US"/>
          </a:p>
        </p:txBody>
      </p:sp>
    </p:spTree>
    <p:extLst>
      <p:ext uri="{BB962C8B-B14F-4D97-AF65-F5344CB8AC3E}">
        <p14:creationId xmlns:p14="http://schemas.microsoft.com/office/powerpoint/2010/main" val="3552089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97BCBE-A2DD-2248-8676-657FEEB74689}" type="datetimeFigureOut">
              <a:rPr lang="en-US" smtClean="0"/>
              <a:t>9/18/21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8ECF37-3CC2-C74D-A5F5-BBEAD8F9A4D4}" type="slidenum">
              <a:rPr lang="en-US" smtClean="0"/>
              <a:t>‹#›</a:t>
            </a:fld>
            <a:endParaRPr lang="en-US"/>
          </a:p>
        </p:txBody>
      </p:sp>
    </p:spTree>
    <p:extLst>
      <p:ext uri="{BB962C8B-B14F-4D97-AF65-F5344CB8AC3E}">
        <p14:creationId xmlns:p14="http://schemas.microsoft.com/office/powerpoint/2010/main" val="1375347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emf"/><Relationship Id="rId4" Type="http://schemas.openxmlformats.org/officeDocument/2006/relationships/image" Target="../media/image2.emf"/></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1.xml"/><Relationship Id="rId4" Type="http://schemas.openxmlformats.org/officeDocument/2006/relationships/image" Target="../media/image6.tiff"/></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emf"/><Relationship Id="rId4" Type="http://schemas.openxmlformats.org/officeDocument/2006/relationships/image" Target="../media/image2.emf"/></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1.xml"/><Relationship Id="rId4"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F3178554-9DB0-2748-BC8A-17C1EAADBFD5}"/>
              </a:ext>
            </a:extLst>
          </p:cNvPr>
          <p:cNvPicPr>
            <a:picLocks noChangeAspect="1"/>
          </p:cNvPicPr>
          <p:nvPr/>
        </p:nvPicPr>
        <p:blipFill>
          <a:blip r:embed="rId3"/>
          <a:stretch>
            <a:fillRect/>
          </a:stretch>
        </p:blipFill>
        <p:spPr>
          <a:xfrm>
            <a:off x="3215894" y="1526796"/>
            <a:ext cx="3574310" cy="3574310"/>
          </a:xfrm>
          <a:prstGeom prst="rect">
            <a:avLst/>
          </a:prstGeom>
        </p:spPr>
      </p:pic>
      <p:cxnSp>
        <p:nvCxnSpPr>
          <p:cNvPr id="3" name="直線矢印コネクタ 2"/>
          <p:cNvCxnSpPr>
            <a:cxnSpLocks/>
          </p:cNvCxnSpPr>
          <p:nvPr/>
        </p:nvCxnSpPr>
        <p:spPr>
          <a:xfrm flipV="1">
            <a:off x="3269984" y="3464392"/>
            <a:ext cx="540000" cy="1121"/>
          </a:xfrm>
          <a:prstGeom prst="straightConnector1">
            <a:avLst/>
          </a:prstGeom>
          <a:ln w="5715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0" name="直線矢印コネクタ 19">
            <a:extLst>
              <a:ext uri="{FF2B5EF4-FFF2-40B4-BE49-F238E27FC236}">
                <a16:creationId xmlns:a16="http://schemas.microsoft.com/office/drawing/2014/main" id="{B6026029-F81F-9F4F-9B89-EBA966FF0215}"/>
              </a:ext>
            </a:extLst>
          </p:cNvPr>
          <p:cNvCxnSpPr>
            <a:cxnSpLocks/>
          </p:cNvCxnSpPr>
          <p:nvPr/>
        </p:nvCxnSpPr>
        <p:spPr>
          <a:xfrm>
            <a:off x="5714998" y="3465513"/>
            <a:ext cx="540000" cy="0"/>
          </a:xfrm>
          <a:prstGeom prst="straightConnector1">
            <a:avLst/>
          </a:prstGeom>
          <a:ln w="5715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pic>
        <p:nvPicPr>
          <p:cNvPr id="6" name="図 5">
            <a:extLst>
              <a:ext uri="{FF2B5EF4-FFF2-40B4-BE49-F238E27FC236}">
                <a16:creationId xmlns:a16="http://schemas.microsoft.com/office/drawing/2014/main" id="{D8D8CCCF-577C-AE41-8DB5-08A08D7DB0A4}"/>
              </a:ext>
            </a:extLst>
          </p:cNvPr>
          <p:cNvPicPr>
            <a:picLocks noChangeAspect="1"/>
          </p:cNvPicPr>
          <p:nvPr/>
        </p:nvPicPr>
        <p:blipFill>
          <a:blip r:embed="rId4"/>
          <a:stretch>
            <a:fillRect/>
          </a:stretch>
        </p:blipFill>
        <p:spPr>
          <a:xfrm>
            <a:off x="-63195" y="1766219"/>
            <a:ext cx="3396345" cy="3396345"/>
          </a:xfrm>
          <a:prstGeom prst="rect">
            <a:avLst/>
          </a:prstGeom>
        </p:spPr>
      </p:pic>
      <p:pic>
        <p:nvPicPr>
          <p:cNvPr id="10" name="図 9">
            <a:extLst>
              <a:ext uri="{FF2B5EF4-FFF2-40B4-BE49-F238E27FC236}">
                <a16:creationId xmlns:a16="http://schemas.microsoft.com/office/drawing/2014/main" id="{EF22419C-0CD9-0348-9A50-263B299CD212}"/>
              </a:ext>
            </a:extLst>
          </p:cNvPr>
          <p:cNvPicPr>
            <a:picLocks noChangeAspect="1"/>
          </p:cNvPicPr>
          <p:nvPr/>
        </p:nvPicPr>
        <p:blipFill>
          <a:blip r:embed="rId5"/>
          <a:stretch>
            <a:fillRect/>
          </a:stretch>
        </p:blipFill>
        <p:spPr>
          <a:xfrm>
            <a:off x="6106884" y="1025134"/>
            <a:ext cx="3207219" cy="4263714"/>
          </a:xfrm>
          <a:prstGeom prst="rect">
            <a:avLst/>
          </a:prstGeom>
        </p:spPr>
      </p:pic>
      <p:sp>
        <p:nvSpPr>
          <p:cNvPr id="2" name="テキスト ボックス 1">
            <a:extLst>
              <a:ext uri="{FF2B5EF4-FFF2-40B4-BE49-F238E27FC236}">
                <a16:creationId xmlns:a16="http://schemas.microsoft.com/office/drawing/2014/main" id="{9127C2D9-FD6E-D245-9785-6D0D3636E0D8}"/>
              </a:ext>
            </a:extLst>
          </p:cNvPr>
          <p:cNvSpPr txBox="1"/>
          <p:nvPr/>
        </p:nvSpPr>
        <p:spPr>
          <a:xfrm>
            <a:off x="3760922" y="4817998"/>
            <a:ext cx="2068194" cy="400110"/>
          </a:xfrm>
          <a:prstGeom prst="rect">
            <a:avLst/>
          </a:prstGeom>
          <a:noFill/>
        </p:spPr>
        <p:txBody>
          <a:bodyPr wrap="none" rtlCol="0">
            <a:spAutoFit/>
          </a:bodyPr>
          <a:lstStyle/>
          <a:p>
            <a:pPr algn="ctr"/>
            <a:r>
              <a:rPr kumimoji="1" lang="en-US" altLang="ja-JP" sz="2000" dirty="0"/>
              <a:t>Same Hand Shape</a:t>
            </a:r>
            <a:endParaRPr kumimoji="1" lang="ja-JP" altLang="en-US" sz="2000"/>
          </a:p>
        </p:txBody>
      </p:sp>
      <p:cxnSp>
        <p:nvCxnSpPr>
          <p:cNvPr id="5" name="直線矢印コネクタ 4">
            <a:extLst>
              <a:ext uri="{FF2B5EF4-FFF2-40B4-BE49-F238E27FC236}">
                <a16:creationId xmlns:a16="http://schemas.microsoft.com/office/drawing/2014/main" id="{25BDD573-8B54-5743-BA73-6BA08BC9D878}"/>
              </a:ext>
            </a:extLst>
          </p:cNvPr>
          <p:cNvCxnSpPr>
            <a:cxnSpLocks/>
          </p:cNvCxnSpPr>
          <p:nvPr/>
        </p:nvCxnSpPr>
        <p:spPr>
          <a:xfrm flipH="1" flipV="1">
            <a:off x="2599192" y="4400550"/>
            <a:ext cx="2218131" cy="41744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11" name="直線矢印コネクタ 10">
            <a:extLst>
              <a:ext uri="{FF2B5EF4-FFF2-40B4-BE49-F238E27FC236}">
                <a16:creationId xmlns:a16="http://schemas.microsoft.com/office/drawing/2014/main" id="{BA9CB53D-6328-E34E-87BD-497B25A6F9B7}"/>
              </a:ext>
            </a:extLst>
          </p:cNvPr>
          <p:cNvCxnSpPr>
            <a:cxnSpLocks/>
          </p:cNvCxnSpPr>
          <p:nvPr/>
        </p:nvCxnSpPr>
        <p:spPr>
          <a:xfrm flipV="1">
            <a:off x="4817323" y="4400550"/>
            <a:ext cx="0" cy="41744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14" name="直線矢印コネクタ 13">
            <a:extLst>
              <a:ext uri="{FF2B5EF4-FFF2-40B4-BE49-F238E27FC236}">
                <a16:creationId xmlns:a16="http://schemas.microsoft.com/office/drawing/2014/main" id="{6F8D3293-179A-794D-9531-0894DFE724C7}"/>
              </a:ext>
            </a:extLst>
          </p:cNvPr>
          <p:cNvCxnSpPr>
            <a:cxnSpLocks/>
          </p:cNvCxnSpPr>
          <p:nvPr/>
        </p:nvCxnSpPr>
        <p:spPr>
          <a:xfrm flipV="1">
            <a:off x="4817323" y="4400550"/>
            <a:ext cx="2218130" cy="41744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12" name="テキスト ボックス 11">
            <a:extLst>
              <a:ext uri="{FF2B5EF4-FFF2-40B4-BE49-F238E27FC236}">
                <a16:creationId xmlns:a16="http://schemas.microsoft.com/office/drawing/2014/main" id="{BD762E6B-65C3-CB4D-A7D4-E4BEF6169FBA}"/>
              </a:ext>
            </a:extLst>
          </p:cNvPr>
          <p:cNvSpPr txBox="1"/>
          <p:nvPr/>
        </p:nvSpPr>
        <p:spPr>
          <a:xfrm>
            <a:off x="4302021" y="1326741"/>
            <a:ext cx="1030603" cy="400110"/>
          </a:xfrm>
          <a:prstGeom prst="rect">
            <a:avLst/>
          </a:prstGeom>
          <a:noFill/>
        </p:spPr>
        <p:txBody>
          <a:bodyPr wrap="none" rtlCol="0">
            <a:spAutoFit/>
          </a:bodyPr>
          <a:lstStyle/>
          <a:p>
            <a:pPr algn="ctr"/>
            <a:r>
              <a:rPr kumimoji="1" lang="en-US" altLang="ja-JP" sz="2000" dirty="0"/>
              <a:t>1st joint</a:t>
            </a:r>
            <a:endParaRPr kumimoji="1" lang="ja-JP" altLang="en-US" sz="2000"/>
          </a:p>
        </p:txBody>
      </p:sp>
      <p:cxnSp>
        <p:nvCxnSpPr>
          <p:cNvPr id="13" name="直線矢印コネクタ 12">
            <a:extLst>
              <a:ext uri="{FF2B5EF4-FFF2-40B4-BE49-F238E27FC236}">
                <a16:creationId xmlns:a16="http://schemas.microsoft.com/office/drawing/2014/main" id="{845C155C-2F2D-0B4C-A2F0-C9BC898821D9}"/>
              </a:ext>
            </a:extLst>
          </p:cNvPr>
          <p:cNvCxnSpPr>
            <a:cxnSpLocks/>
            <a:stCxn id="12" idx="3"/>
          </p:cNvCxnSpPr>
          <p:nvPr/>
        </p:nvCxnSpPr>
        <p:spPr>
          <a:xfrm>
            <a:off x="5332624" y="1526796"/>
            <a:ext cx="563831" cy="816718"/>
          </a:xfrm>
          <a:prstGeom prst="bentConnector2">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CAECC6CC-A875-B044-BE89-10EAFCCC793F}"/>
              </a:ext>
            </a:extLst>
          </p:cNvPr>
          <p:cNvCxnSpPr>
            <a:cxnSpLocks/>
            <a:stCxn id="22" idx="3"/>
          </p:cNvCxnSpPr>
          <p:nvPr/>
        </p:nvCxnSpPr>
        <p:spPr>
          <a:xfrm>
            <a:off x="4876164" y="1956496"/>
            <a:ext cx="545029" cy="270591"/>
          </a:xfrm>
          <a:prstGeom prst="bentConnector3">
            <a:avLst>
              <a:gd name="adj1" fmla="val 99104"/>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22" name="テキスト ボックス 21">
            <a:extLst>
              <a:ext uri="{FF2B5EF4-FFF2-40B4-BE49-F238E27FC236}">
                <a16:creationId xmlns:a16="http://schemas.microsoft.com/office/drawing/2014/main" id="{0C6E5ADC-8ED3-2742-8122-ABEB917C3C80}"/>
              </a:ext>
            </a:extLst>
          </p:cNvPr>
          <p:cNvSpPr txBox="1"/>
          <p:nvPr/>
        </p:nvSpPr>
        <p:spPr>
          <a:xfrm>
            <a:off x="3760922" y="1756441"/>
            <a:ext cx="1115242" cy="400110"/>
          </a:xfrm>
          <a:prstGeom prst="rect">
            <a:avLst/>
          </a:prstGeom>
          <a:noFill/>
        </p:spPr>
        <p:txBody>
          <a:bodyPr wrap="none" rtlCol="0">
            <a:spAutoFit/>
          </a:bodyPr>
          <a:lstStyle/>
          <a:p>
            <a:pPr algn="ctr"/>
            <a:r>
              <a:rPr kumimoji="1" lang="en-US" altLang="ja-JP" sz="2000" dirty="0"/>
              <a:t>2nd joint</a:t>
            </a:r>
            <a:endParaRPr kumimoji="1" lang="ja-JP" altLang="en-US" sz="2000"/>
          </a:p>
        </p:txBody>
      </p:sp>
    </p:spTree>
    <p:extLst>
      <p:ext uri="{BB962C8B-B14F-4D97-AF65-F5344CB8AC3E}">
        <p14:creationId xmlns:p14="http://schemas.microsoft.com/office/powerpoint/2010/main" val="129513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直線矢印コネクタ 2"/>
          <p:cNvCxnSpPr>
            <a:cxnSpLocks/>
          </p:cNvCxnSpPr>
          <p:nvPr/>
        </p:nvCxnSpPr>
        <p:spPr>
          <a:xfrm>
            <a:off x="1593038" y="1588912"/>
            <a:ext cx="0" cy="478482"/>
          </a:xfrm>
          <a:prstGeom prst="straightConnector1">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pic>
        <p:nvPicPr>
          <p:cNvPr id="2" name="図 1">
            <a:extLst>
              <a:ext uri="{FF2B5EF4-FFF2-40B4-BE49-F238E27FC236}">
                <a16:creationId xmlns:a16="http://schemas.microsoft.com/office/drawing/2014/main" id="{CC71AE2F-AFAA-2941-AB69-F781DEC85C82}"/>
              </a:ext>
            </a:extLst>
          </p:cNvPr>
          <p:cNvPicPr>
            <a:picLocks noChangeAspect="1"/>
          </p:cNvPicPr>
          <p:nvPr/>
        </p:nvPicPr>
        <p:blipFill>
          <a:blip r:embed="rId2"/>
          <a:stretch>
            <a:fillRect/>
          </a:stretch>
        </p:blipFill>
        <p:spPr>
          <a:xfrm>
            <a:off x="642149" y="148063"/>
            <a:ext cx="2120900" cy="1346200"/>
          </a:xfrm>
          <a:prstGeom prst="rect">
            <a:avLst/>
          </a:prstGeom>
        </p:spPr>
      </p:pic>
      <p:pic>
        <p:nvPicPr>
          <p:cNvPr id="4" name="図 3">
            <a:extLst>
              <a:ext uri="{FF2B5EF4-FFF2-40B4-BE49-F238E27FC236}">
                <a16:creationId xmlns:a16="http://schemas.microsoft.com/office/drawing/2014/main" id="{4E0C0F06-861B-204D-A8D0-F0C324099D88}"/>
              </a:ext>
            </a:extLst>
          </p:cNvPr>
          <p:cNvPicPr>
            <a:picLocks noChangeAspect="1"/>
          </p:cNvPicPr>
          <p:nvPr/>
        </p:nvPicPr>
        <p:blipFill>
          <a:blip r:embed="rId3"/>
          <a:stretch>
            <a:fillRect/>
          </a:stretch>
        </p:blipFill>
        <p:spPr>
          <a:xfrm>
            <a:off x="850887" y="2162043"/>
            <a:ext cx="1384300" cy="1346200"/>
          </a:xfrm>
          <a:prstGeom prst="rect">
            <a:avLst/>
          </a:prstGeom>
        </p:spPr>
      </p:pic>
      <p:pic>
        <p:nvPicPr>
          <p:cNvPr id="11" name="図 10">
            <a:extLst>
              <a:ext uri="{FF2B5EF4-FFF2-40B4-BE49-F238E27FC236}">
                <a16:creationId xmlns:a16="http://schemas.microsoft.com/office/drawing/2014/main" id="{1279054D-D98B-8643-9286-524F58480355}"/>
              </a:ext>
            </a:extLst>
          </p:cNvPr>
          <p:cNvPicPr>
            <a:picLocks noChangeAspect="1"/>
          </p:cNvPicPr>
          <p:nvPr/>
        </p:nvPicPr>
        <p:blipFill>
          <a:blip r:embed="rId4"/>
          <a:stretch>
            <a:fillRect/>
          </a:stretch>
        </p:blipFill>
        <p:spPr>
          <a:xfrm>
            <a:off x="660308" y="4003470"/>
            <a:ext cx="1865460" cy="2854530"/>
          </a:xfrm>
          <a:prstGeom prst="rect">
            <a:avLst/>
          </a:prstGeom>
        </p:spPr>
      </p:pic>
      <p:cxnSp>
        <p:nvCxnSpPr>
          <p:cNvPr id="20" name="直線矢印コネクタ 19">
            <a:extLst>
              <a:ext uri="{FF2B5EF4-FFF2-40B4-BE49-F238E27FC236}">
                <a16:creationId xmlns:a16="http://schemas.microsoft.com/office/drawing/2014/main" id="{B6026029-F81F-9F4F-9B89-EBA966FF0215}"/>
              </a:ext>
            </a:extLst>
          </p:cNvPr>
          <p:cNvCxnSpPr>
            <a:cxnSpLocks/>
          </p:cNvCxnSpPr>
          <p:nvPr/>
        </p:nvCxnSpPr>
        <p:spPr>
          <a:xfrm>
            <a:off x="1548575" y="3508243"/>
            <a:ext cx="0" cy="478482"/>
          </a:xfrm>
          <a:prstGeom prst="straightConnector1">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2226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F3178554-9DB0-2748-BC8A-17C1EAADBFD5}"/>
              </a:ext>
            </a:extLst>
          </p:cNvPr>
          <p:cNvPicPr>
            <a:picLocks noChangeAspect="1"/>
          </p:cNvPicPr>
          <p:nvPr/>
        </p:nvPicPr>
        <p:blipFill>
          <a:blip r:embed="rId3"/>
          <a:stretch>
            <a:fillRect/>
          </a:stretch>
        </p:blipFill>
        <p:spPr>
          <a:xfrm>
            <a:off x="3215894" y="1526796"/>
            <a:ext cx="3574310" cy="3574310"/>
          </a:xfrm>
          <a:prstGeom prst="rect">
            <a:avLst/>
          </a:prstGeom>
        </p:spPr>
      </p:pic>
      <p:cxnSp>
        <p:nvCxnSpPr>
          <p:cNvPr id="3" name="直線矢印コネクタ 2"/>
          <p:cNvCxnSpPr>
            <a:cxnSpLocks/>
          </p:cNvCxnSpPr>
          <p:nvPr/>
        </p:nvCxnSpPr>
        <p:spPr>
          <a:xfrm flipV="1">
            <a:off x="3269984" y="3464392"/>
            <a:ext cx="540000" cy="1121"/>
          </a:xfrm>
          <a:prstGeom prst="straightConnector1">
            <a:avLst/>
          </a:prstGeom>
          <a:ln w="5715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0" name="直線矢印コネクタ 19">
            <a:extLst>
              <a:ext uri="{FF2B5EF4-FFF2-40B4-BE49-F238E27FC236}">
                <a16:creationId xmlns:a16="http://schemas.microsoft.com/office/drawing/2014/main" id="{B6026029-F81F-9F4F-9B89-EBA966FF0215}"/>
              </a:ext>
            </a:extLst>
          </p:cNvPr>
          <p:cNvCxnSpPr>
            <a:cxnSpLocks/>
          </p:cNvCxnSpPr>
          <p:nvPr/>
        </p:nvCxnSpPr>
        <p:spPr>
          <a:xfrm>
            <a:off x="5714998" y="3465513"/>
            <a:ext cx="540000" cy="0"/>
          </a:xfrm>
          <a:prstGeom prst="straightConnector1">
            <a:avLst/>
          </a:prstGeom>
          <a:ln w="5715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pic>
        <p:nvPicPr>
          <p:cNvPr id="6" name="図 5">
            <a:extLst>
              <a:ext uri="{FF2B5EF4-FFF2-40B4-BE49-F238E27FC236}">
                <a16:creationId xmlns:a16="http://schemas.microsoft.com/office/drawing/2014/main" id="{D8D8CCCF-577C-AE41-8DB5-08A08D7DB0A4}"/>
              </a:ext>
            </a:extLst>
          </p:cNvPr>
          <p:cNvPicPr>
            <a:picLocks noChangeAspect="1"/>
          </p:cNvPicPr>
          <p:nvPr/>
        </p:nvPicPr>
        <p:blipFill>
          <a:blip r:embed="rId4"/>
          <a:stretch>
            <a:fillRect/>
          </a:stretch>
        </p:blipFill>
        <p:spPr>
          <a:xfrm>
            <a:off x="-63195" y="1766219"/>
            <a:ext cx="3396345" cy="3396345"/>
          </a:xfrm>
          <a:prstGeom prst="rect">
            <a:avLst/>
          </a:prstGeom>
        </p:spPr>
      </p:pic>
      <p:pic>
        <p:nvPicPr>
          <p:cNvPr id="10" name="図 9">
            <a:extLst>
              <a:ext uri="{FF2B5EF4-FFF2-40B4-BE49-F238E27FC236}">
                <a16:creationId xmlns:a16="http://schemas.microsoft.com/office/drawing/2014/main" id="{EF22419C-0CD9-0348-9A50-263B299CD212}"/>
              </a:ext>
            </a:extLst>
          </p:cNvPr>
          <p:cNvPicPr>
            <a:picLocks noChangeAspect="1"/>
          </p:cNvPicPr>
          <p:nvPr/>
        </p:nvPicPr>
        <p:blipFill>
          <a:blip r:embed="rId5"/>
          <a:stretch>
            <a:fillRect/>
          </a:stretch>
        </p:blipFill>
        <p:spPr>
          <a:xfrm>
            <a:off x="6106884" y="1025134"/>
            <a:ext cx="3207219" cy="4263714"/>
          </a:xfrm>
          <a:prstGeom prst="rect">
            <a:avLst/>
          </a:prstGeom>
        </p:spPr>
      </p:pic>
      <p:sp>
        <p:nvSpPr>
          <p:cNvPr id="21" name="上リボン 20">
            <a:extLst>
              <a:ext uri="{FF2B5EF4-FFF2-40B4-BE49-F238E27FC236}">
                <a16:creationId xmlns:a16="http://schemas.microsoft.com/office/drawing/2014/main" id="{BE6BDEA5-1338-B046-AA37-DF6EC4F55958}"/>
              </a:ext>
            </a:extLst>
          </p:cNvPr>
          <p:cNvSpPr/>
          <p:nvPr/>
        </p:nvSpPr>
        <p:spPr>
          <a:xfrm>
            <a:off x="1353542" y="4439797"/>
            <a:ext cx="6353319" cy="697885"/>
          </a:xfrm>
          <a:prstGeom prst="ribbon2">
            <a:avLst/>
          </a:prstGeom>
        </p:spPr>
        <p:style>
          <a:lnRef idx="1">
            <a:schemeClr val="accent1"/>
          </a:lnRef>
          <a:fillRef idx="3">
            <a:schemeClr val="accent1"/>
          </a:fillRef>
          <a:effectRef idx="2">
            <a:schemeClr val="accent1"/>
          </a:effectRef>
          <a:fontRef idx="minor">
            <a:schemeClr val="lt1"/>
          </a:fontRef>
        </p:style>
        <p:txBody>
          <a:bodyPr wrap="none" rtlCol="0" anchor="ctr">
            <a:spAutoFit/>
          </a:bodyPr>
          <a:lstStyle/>
          <a:p>
            <a:pPr algn="ctr"/>
            <a:r>
              <a:rPr kumimoji="1" lang="en-US" altLang="ja-JP" sz="3200" dirty="0">
                <a:solidFill>
                  <a:srgbClr val="FF0000"/>
                </a:solidFill>
              </a:rPr>
              <a:t>Same Hand Shape</a:t>
            </a:r>
            <a:endParaRPr kumimoji="1" lang="ja-JP" altLang="en-US" sz="3200">
              <a:solidFill>
                <a:srgbClr val="FF0000"/>
              </a:solidFill>
            </a:endParaRPr>
          </a:p>
        </p:txBody>
      </p:sp>
    </p:spTree>
    <p:extLst>
      <p:ext uri="{BB962C8B-B14F-4D97-AF65-F5344CB8AC3E}">
        <p14:creationId xmlns:p14="http://schemas.microsoft.com/office/powerpoint/2010/main" val="1086025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 name="グループ化 13">
            <a:extLst>
              <a:ext uri="{FF2B5EF4-FFF2-40B4-BE49-F238E27FC236}">
                <a16:creationId xmlns:a16="http://schemas.microsoft.com/office/drawing/2014/main" id="{B3AE8F0D-E068-6341-8E2A-CCE99DF941AE}"/>
              </a:ext>
            </a:extLst>
          </p:cNvPr>
          <p:cNvGrpSpPr/>
          <p:nvPr/>
        </p:nvGrpSpPr>
        <p:grpSpPr>
          <a:xfrm>
            <a:off x="5642557" y="0"/>
            <a:ext cx="2946537" cy="3884965"/>
            <a:chOff x="5954791" y="2326264"/>
            <a:chExt cx="2946537" cy="3884965"/>
          </a:xfrm>
        </p:grpSpPr>
        <p:pic>
          <p:nvPicPr>
            <p:cNvPr id="7" name="図 6">
              <a:extLst>
                <a:ext uri="{FF2B5EF4-FFF2-40B4-BE49-F238E27FC236}">
                  <a16:creationId xmlns:a16="http://schemas.microsoft.com/office/drawing/2014/main" id="{3D51F314-2776-F14C-8F9A-9875CB192E10}"/>
                </a:ext>
              </a:extLst>
            </p:cNvPr>
            <p:cNvPicPr>
              <a:picLocks noChangeAspect="1"/>
            </p:cNvPicPr>
            <p:nvPr/>
          </p:nvPicPr>
          <p:blipFill>
            <a:blip r:embed="rId2"/>
            <a:stretch>
              <a:fillRect/>
            </a:stretch>
          </p:blipFill>
          <p:spPr>
            <a:xfrm>
              <a:off x="6421563" y="2326264"/>
              <a:ext cx="2479765" cy="3884965"/>
            </a:xfrm>
            <a:prstGeom prst="rect">
              <a:avLst/>
            </a:prstGeom>
          </p:spPr>
        </p:pic>
        <p:pic>
          <p:nvPicPr>
            <p:cNvPr id="10" name="図 9">
              <a:extLst>
                <a:ext uri="{FF2B5EF4-FFF2-40B4-BE49-F238E27FC236}">
                  <a16:creationId xmlns:a16="http://schemas.microsoft.com/office/drawing/2014/main" id="{CCF7C225-F03A-BF49-B0FB-6FCD25347A60}"/>
                </a:ext>
              </a:extLst>
            </p:cNvPr>
            <p:cNvPicPr>
              <a:picLocks noChangeAspect="1"/>
            </p:cNvPicPr>
            <p:nvPr/>
          </p:nvPicPr>
          <p:blipFill>
            <a:blip r:embed="rId3"/>
            <a:stretch>
              <a:fillRect/>
            </a:stretch>
          </p:blipFill>
          <p:spPr>
            <a:xfrm>
              <a:off x="5954791" y="2782229"/>
              <a:ext cx="2278681" cy="3038241"/>
            </a:xfrm>
            <a:prstGeom prst="rect">
              <a:avLst/>
            </a:prstGeom>
          </p:spPr>
        </p:pic>
      </p:grpSp>
      <p:grpSp>
        <p:nvGrpSpPr>
          <p:cNvPr id="16" name="グループ化 15">
            <a:extLst>
              <a:ext uri="{FF2B5EF4-FFF2-40B4-BE49-F238E27FC236}">
                <a16:creationId xmlns:a16="http://schemas.microsoft.com/office/drawing/2014/main" id="{59D85B9A-E8F8-B042-936B-E75685150D78}"/>
              </a:ext>
            </a:extLst>
          </p:cNvPr>
          <p:cNvGrpSpPr/>
          <p:nvPr/>
        </p:nvGrpSpPr>
        <p:grpSpPr>
          <a:xfrm>
            <a:off x="157827" y="280095"/>
            <a:ext cx="3742878" cy="3148905"/>
            <a:chOff x="157827" y="280095"/>
            <a:chExt cx="3742878" cy="3148905"/>
          </a:xfrm>
        </p:grpSpPr>
        <p:pic>
          <p:nvPicPr>
            <p:cNvPr id="12" name="図 11">
              <a:extLst>
                <a:ext uri="{FF2B5EF4-FFF2-40B4-BE49-F238E27FC236}">
                  <a16:creationId xmlns:a16="http://schemas.microsoft.com/office/drawing/2014/main" id="{14CEAC6E-7ECD-BB4E-A226-D0253202AE3D}"/>
                </a:ext>
              </a:extLst>
            </p:cNvPr>
            <p:cNvPicPr>
              <a:picLocks noChangeAspect="1"/>
            </p:cNvPicPr>
            <p:nvPr/>
          </p:nvPicPr>
          <p:blipFill>
            <a:blip r:embed="rId4"/>
            <a:stretch>
              <a:fillRect/>
            </a:stretch>
          </p:blipFill>
          <p:spPr>
            <a:xfrm>
              <a:off x="972310" y="500605"/>
              <a:ext cx="2928395" cy="2928395"/>
            </a:xfrm>
            <a:prstGeom prst="rect">
              <a:avLst/>
            </a:prstGeom>
          </p:spPr>
        </p:pic>
        <p:pic>
          <p:nvPicPr>
            <p:cNvPr id="13" name="図 12">
              <a:extLst>
                <a:ext uri="{FF2B5EF4-FFF2-40B4-BE49-F238E27FC236}">
                  <a16:creationId xmlns:a16="http://schemas.microsoft.com/office/drawing/2014/main" id="{A3B099D8-3336-3548-9325-9F14ABDB8EDE}"/>
                </a:ext>
              </a:extLst>
            </p:cNvPr>
            <p:cNvPicPr>
              <a:picLocks noChangeAspect="1"/>
            </p:cNvPicPr>
            <p:nvPr/>
          </p:nvPicPr>
          <p:blipFill>
            <a:blip r:embed="rId3"/>
            <a:stretch>
              <a:fillRect/>
            </a:stretch>
          </p:blipFill>
          <p:spPr>
            <a:xfrm>
              <a:off x="157827" y="280095"/>
              <a:ext cx="2278681" cy="3038241"/>
            </a:xfrm>
            <a:prstGeom prst="rect">
              <a:avLst/>
            </a:prstGeom>
          </p:spPr>
        </p:pic>
      </p:grpSp>
      <p:pic>
        <p:nvPicPr>
          <p:cNvPr id="15" name="図 14">
            <a:extLst>
              <a:ext uri="{FF2B5EF4-FFF2-40B4-BE49-F238E27FC236}">
                <a16:creationId xmlns:a16="http://schemas.microsoft.com/office/drawing/2014/main" id="{B6008FD9-56B6-944D-9E1A-C33B8A16D449}"/>
              </a:ext>
            </a:extLst>
          </p:cNvPr>
          <p:cNvPicPr>
            <a:picLocks noChangeAspect="1"/>
          </p:cNvPicPr>
          <p:nvPr/>
        </p:nvPicPr>
        <p:blipFill>
          <a:blip r:embed="rId3"/>
          <a:stretch>
            <a:fillRect/>
          </a:stretch>
        </p:blipFill>
        <p:spPr>
          <a:xfrm>
            <a:off x="3597262" y="3819759"/>
            <a:ext cx="2278681" cy="3038241"/>
          </a:xfrm>
          <a:prstGeom prst="rect">
            <a:avLst/>
          </a:prstGeom>
        </p:spPr>
      </p:pic>
      <p:sp>
        <p:nvSpPr>
          <p:cNvPr id="17" name="円/楕円 16">
            <a:extLst>
              <a:ext uri="{FF2B5EF4-FFF2-40B4-BE49-F238E27FC236}">
                <a16:creationId xmlns:a16="http://schemas.microsoft.com/office/drawing/2014/main" id="{7586A346-2207-BC48-A8B8-6806ACC6102B}"/>
              </a:ext>
            </a:extLst>
          </p:cNvPr>
          <p:cNvSpPr/>
          <p:nvPr/>
        </p:nvSpPr>
        <p:spPr>
          <a:xfrm>
            <a:off x="7349211" y="936702"/>
            <a:ext cx="224315" cy="557561"/>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8" name="円/楕円 17">
            <a:extLst>
              <a:ext uri="{FF2B5EF4-FFF2-40B4-BE49-F238E27FC236}">
                <a16:creationId xmlns:a16="http://schemas.microsoft.com/office/drawing/2014/main" id="{F11F97F6-FDF4-7D4D-8949-CD7FA8E746E0}"/>
              </a:ext>
            </a:extLst>
          </p:cNvPr>
          <p:cNvSpPr/>
          <p:nvPr/>
        </p:nvSpPr>
        <p:spPr>
          <a:xfrm>
            <a:off x="7355491" y="2760775"/>
            <a:ext cx="224315" cy="557561"/>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3" name="直線矢印コネクタ 2"/>
          <p:cNvCxnSpPr/>
          <p:nvPr/>
        </p:nvCxnSpPr>
        <p:spPr>
          <a:xfrm>
            <a:off x="1928836" y="3318336"/>
            <a:ext cx="1668426" cy="184575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 name="直線矢印コネクタ 4"/>
          <p:cNvCxnSpPr/>
          <p:nvPr/>
        </p:nvCxnSpPr>
        <p:spPr>
          <a:xfrm flipH="1">
            <a:off x="5642557" y="3318336"/>
            <a:ext cx="1306044" cy="184575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角丸四角形吹き出し 5"/>
          <p:cNvSpPr/>
          <p:nvPr/>
        </p:nvSpPr>
        <p:spPr>
          <a:xfrm>
            <a:off x="6229781" y="4472352"/>
            <a:ext cx="2767461" cy="1383482"/>
          </a:xfrm>
          <a:prstGeom prst="wedgeRoundRectCallout">
            <a:avLst>
              <a:gd name="adj1" fmla="val -8271"/>
              <a:gd name="adj2" fmla="val -136692"/>
              <a:gd name="adj3" fmla="val 16667"/>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a:solidFill>
                  <a:schemeClr val="tx1"/>
                </a:solidFill>
              </a:rPr>
              <a:t>タッチパネルと接して，手の回転をタッチパネルに伝える．接触するのは指の第１</a:t>
            </a:r>
            <a:r>
              <a:rPr kumimoji="1" lang="en-US" altLang="ja-JP" dirty="0">
                <a:solidFill>
                  <a:schemeClr val="tx1"/>
                </a:solidFill>
              </a:rPr>
              <a:t>-2</a:t>
            </a:r>
            <a:r>
              <a:rPr kumimoji="1" lang="ja-JP" altLang="en-US" dirty="0">
                <a:solidFill>
                  <a:schemeClr val="tx1"/>
                </a:solidFill>
              </a:rPr>
              <a:t>関節部</a:t>
            </a:r>
          </a:p>
        </p:txBody>
      </p:sp>
      <p:sp>
        <p:nvSpPr>
          <p:cNvPr id="8" name="テキスト ボックス 7"/>
          <p:cNvSpPr txBox="1"/>
          <p:nvPr/>
        </p:nvSpPr>
        <p:spPr>
          <a:xfrm>
            <a:off x="2875283" y="3129459"/>
            <a:ext cx="3102910" cy="1200329"/>
          </a:xfrm>
          <a:prstGeom prst="rect">
            <a:avLst/>
          </a:prstGeom>
          <a:noFill/>
        </p:spPr>
        <p:txBody>
          <a:bodyPr wrap="square" rtlCol="0">
            <a:spAutoFit/>
          </a:bodyPr>
          <a:lstStyle/>
          <a:p>
            <a:r>
              <a:rPr kumimoji="1" lang="ja-JP" altLang="en-US" dirty="0"/>
              <a:t>両方とも同じ手の形．よって，タッチパネルでの手の回転も実バルブを回転させるのと同じと感じてもらえれば</a:t>
            </a:r>
            <a:r>
              <a:rPr kumimoji="1" lang="en-US" altLang="ja-JP" dirty="0"/>
              <a:t>UI</a:t>
            </a:r>
            <a:r>
              <a:rPr kumimoji="1" lang="ja-JP" altLang="en-US" dirty="0"/>
              <a:t>と</a:t>
            </a:r>
          </a:p>
        </p:txBody>
      </p:sp>
    </p:spTree>
    <p:extLst>
      <p:ext uri="{BB962C8B-B14F-4D97-AF65-F5344CB8AC3E}">
        <p14:creationId xmlns:p14="http://schemas.microsoft.com/office/powerpoint/2010/main" val="9462901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726</TotalTime>
  <Words>62</Words>
  <Application>Microsoft Macintosh PowerPoint</Application>
  <PresentationFormat>画面に合わせる (4:3)</PresentationFormat>
  <Paragraphs>8</Paragraphs>
  <Slides>4</Slides>
  <Notes>2</Notes>
  <HiddenSlides>3</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4</vt:i4>
      </vt:variant>
    </vt:vector>
  </HeadingPairs>
  <TitlesOfParts>
    <vt:vector size="8" baseType="lpstr">
      <vt:lpstr>游ゴシック</vt:lpstr>
      <vt:lpstr>Arial</vt:lpstr>
      <vt:lpstr>Calibri</vt:lpstr>
      <vt:lpstr>Office Theme</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Wu Coral</dc:creator>
  <cp:lastModifiedBy>箕輪弘嗣</cp:lastModifiedBy>
  <cp:revision>25</cp:revision>
  <dcterms:created xsi:type="dcterms:W3CDTF">2014-01-14T12:05:24Z</dcterms:created>
  <dcterms:modified xsi:type="dcterms:W3CDTF">2021-09-18T08:20:52Z</dcterms:modified>
</cp:coreProperties>
</file>